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1865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82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759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142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3/17/2021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653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173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3742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115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249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094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514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3/17/2021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62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14" r:id="rId5"/>
    <p:sldLayoutId id="2147483719" r:id="rId6"/>
    <p:sldLayoutId id="2147483715" r:id="rId7"/>
    <p:sldLayoutId id="2147483716" r:id="rId8"/>
    <p:sldLayoutId id="2147483717" r:id="rId9"/>
    <p:sldLayoutId id="2147483718" r:id="rId10"/>
    <p:sldLayoutId id="2147483720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8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4DD9E-8F0C-42B2-8504-05694ED1B6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531" y="1346268"/>
            <a:ext cx="5274860" cy="3066706"/>
          </a:xfrm>
        </p:spPr>
        <p:txBody>
          <a:bodyPr anchor="b">
            <a:normAutofit/>
          </a:bodyPr>
          <a:lstStyle/>
          <a:p>
            <a:r>
              <a:rPr lang="en-US"/>
              <a:t>Progress Showcase A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7DA8B6-06E4-4910-BD20-F9118A1819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1212" y="4412974"/>
            <a:ext cx="4524024" cy="1576188"/>
          </a:xfrm>
        </p:spPr>
        <p:txBody>
          <a:bodyPr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200" dirty="0"/>
              <a:t>Name: Andreea Maria Chis</a:t>
            </a:r>
            <a:endParaRPr lang="de-DE" sz="2200" dirty="0"/>
          </a:p>
          <a:p>
            <a:pPr>
              <a:lnSpc>
                <a:spcPct val="120000"/>
              </a:lnSpc>
            </a:pPr>
            <a:r>
              <a:rPr lang="de-DE" sz="2200" dirty="0"/>
              <a:t>Course: Front-end </a:t>
            </a:r>
            <a:r>
              <a:rPr lang="de-DE" sz="2200" dirty="0" err="1"/>
              <a:t>development</a:t>
            </a:r>
            <a:endParaRPr lang="en-US" sz="2200" dirty="0"/>
          </a:p>
        </p:txBody>
      </p:sp>
      <p:sp>
        <p:nvSpPr>
          <p:cNvPr id="26" name="Freeform: Shape 10">
            <a:extLst>
              <a:ext uri="{FF2B5EF4-FFF2-40B4-BE49-F238E27FC236}">
                <a16:creationId xmlns:a16="http://schemas.microsoft.com/office/drawing/2014/main" id="{C7D887A3-61AD-4674-BC53-8DFA8CF7B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: Shape 12">
            <a:extLst>
              <a:ext uri="{FF2B5EF4-FFF2-40B4-BE49-F238E27FC236}">
                <a16:creationId xmlns:a16="http://schemas.microsoft.com/office/drawing/2014/main" id="{479F0FB3-8461-462D-84A2-53106FBF4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348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Freeform: Shape 14">
            <a:extLst>
              <a:ext uri="{FF2B5EF4-FFF2-40B4-BE49-F238E27FC236}">
                <a16:creationId xmlns:a16="http://schemas.microsoft.com/office/drawing/2014/main" id="{11E3C311-4E8A-45D9-97BF-07F5FD346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88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29" name="Picture 3" descr="Diagram&#10;&#10;Description automatically generated">
            <a:extLst>
              <a:ext uri="{FF2B5EF4-FFF2-40B4-BE49-F238E27FC236}">
                <a16:creationId xmlns:a16="http://schemas.microsoft.com/office/drawing/2014/main" id="{8AC8C460-B046-4B61-9435-C418F8A476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26" r="25703"/>
          <a:stretch/>
        </p:blipFill>
        <p:spPr>
          <a:xfrm>
            <a:off x="7187979" y="10"/>
            <a:ext cx="5004021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1001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D28BF9-3BFD-47F2-ADC4-E905321E2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2912"/>
            <a:ext cx="5411050" cy="1822123"/>
          </a:xfrm>
        </p:spPr>
        <p:txBody>
          <a:bodyPr anchor="b">
            <a:normAutofit/>
          </a:bodyPr>
          <a:lstStyle/>
          <a:p>
            <a:r>
              <a:rPr lang="en-US" dirty="0"/>
              <a:t>Intro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E0FDB-2E69-41FC-81C1-54F64FFDD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496720"/>
            <a:ext cx="5181599" cy="3467518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the first progress showcase I have started the 30-Day JavaScript challenge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doing</a:t>
            </a:r>
            <a:r>
              <a:rPr lang="de-DE" dirty="0"/>
              <a:t> a </a:t>
            </a:r>
            <a:r>
              <a:rPr lang="de-DE" dirty="0" err="1"/>
              <a:t>portofolio</a:t>
            </a:r>
            <a:r>
              <a:rPr lang="de-DE" dirty="0"/>
              <a:t> </a:t>
            </a:r>
            <a:r>
              <a:rPr lang="de-DE" dirty="0" err="1"/>
              <a:t>website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fictional</a:t>
            </a:r>
            <a:r>
              <a:rPr lang="de-DE" dirty="0"/>
              <a:t> </a:t>
            </a:r>
            <a:r>
              <a:rPr lang="de-DE" dirty="0" err="1"/>
              <a:t>photographer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 also </a:t>
            </a:r>
            <a:r>
              <a:rPr lang="de-DE" dirty="0" err="1"/>
              <a:t>learned</a:t>
            </a:r>
            <a:r>
              <a:rPr lang="de-DE" dirty="0"/>
              <a:t> HTML &amp; CSS &amp; JAVASCRIPT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i="1" dirty="0" err="1"/>
              <a:t>freeCodeCamp</a:t>
            </a:r>
            <a:endParaRPr lang="de-DE" i="1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26160-DDCF-4306-A175-65D5C1D3F1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53" r="14884" b="2"/>
          <a:stretch/>
        </p:blipFill>
        <p:spPr>
          <a:xfrm>
            <a:off x="6877878" y="294199"/>
            <a:ext cx="5150794" cy="5001370"/>
          </a:xfrm>
          <a:custGeom>
            <a:avLst/>
            <a:gdLst/>
            <a:ahLst/>
            <a:cxnLst/>
            <a:rect l="l" t="t" r="r" b="b"/>
            <a:pathLst>
              <a:path w="5044104" h="4896924">
                <a:moveTo>
                  <a:pt x="2886613" y="0"/>
                </a:moveTo>
                <a:cubicBezTo>
                  <a:pt x="3218269" y="0"/>
                  <a:pt x="3523512" y="65865"/>
                  <a:pt x="3794011" y="195584"/>
                </a:cubicBezTo>
                <a:cubicBezTo>
                  <a:pt x="4047516" y="317247"/>
                  <a:pt x="4270172" y="494825"/>
                  <a:pt x="4455804" y="723284"/>
                </a:cubicBezTo>
                <a:cubicBezTo>
                  <a:pt x="4835198" y="1190375"/>
                  <a:pt x="5044104" y="1854168"/>
                  <a:pt x="5044104" y="2592438"/>
                </a:cubicBezTo>
                <a:cubicBezTo>
                  <a:pt x="5044104" y="2886985"/>
                  <a:pt x="4963247" y="3123382"/>
                  <a:pt x="4782050" y="3358996"/>
                </a:cubicBezTo>
                <a:cubicBezTo>
                  <a:pt x="4592516" y="3605460"/>
                  <a:pt x="4307730" y="3832465"/>
                  <a:pt x="4006167" y="4072775"/>
                </a:cubicBezTo>
                <a:cubicBezTo>
                  <a:pt x="3950530" y="4117058"/>
                  <a:pt x="3893052" y="4162907"/>
                  <a:pt x="3835576" y="4209314"/>
                </a:cubicBezTo>
                <a:cubicBezTo>
                  <a:pt x="3321099" y="4624632"/>
                  <a:pt x="2945605" y="4896924"/>
                  <a:pt x="2433835" y="4896924"/>
                </a:cubicBezTo>
                <a:cubicBezTo>
                  <a:pt x="1654054" y="4896924"/>
                  <a:pt x="1101803" y="4562680"/>
                  <a:pt x="587325" y="3779234"/>
                </a:cubicBezTo>
                <a:cubicBezTo>
                  <a:pt x="519999" y="3676690"/>
                  <a:pt x="454187" y="3583430"/>
                  <a:pt x="390540" y="3493298"/>
                </a:cubicBezTo>
                <a:cubicBezTo>
                  <a:pt x="126752" y="3119579"/>
                  <a:pt x="0" y="2925228"/>
                  <a:pt x="0" y="2592438"/>
                </a:cubicBezTo>
                <a:cubicBezTo>
                  <a:pt x="0" y="2261996"/>
                  <a:pt x="79450" y="1935577"/>
                  <a:pt x="235969" y="1622244"/>
                </a:cubicBezTo>
                <a:cubicBezTo>
                  <a:pt x="389133" y="1315731"/>
                  <a:pt x="608107" y="1035165"/>
                  <a:pt x="886724" y="788590"/>
                </a:cubicBezTo>
                <a:cubicBezTo>
                  <a:pt x="1160578" y="546153"/>
                  <a:pt x="1485846" y="346211"/>
                  <a:pt x="1827568" y="210454"/>
                </a:cubicBezTo>
                <a:cubicBezTo>
                  <a:pt x="2178491" y="70787"/>
                  <a:pt x="2534934" y="0"/>
                  <a:pt x="28866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80414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CBF03-5D9E-48A6-84CF-16D9D6B57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A45F2-5060-4AB5-AF19-5F0C897A7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learned and exercised more with HTML and CSS than JavaScript but from now I will focus more and more on the programming language by doing the challenge, watching tutorials, reading the book “</a:t>
            </a:r>
            <a:r>
              <a:rPr lang="en-US" i="1" dirty="0"/>
              <a:t>JAVASCRIPT &amp; JQUERY interactive front-end web development</a:t>
            </a:r>
            <a:r>
              <a:rPr lang="en-US" dirty="0"/>
              <a:t>”. I will also create a second website that consists more of </a:t>
            </a:r>
            <a:r>
              <a:rPr lang="en-US" dirty="0" err="1"/>
              <a:t>Javascript</a:t>
            </a:r>
            <a:r>
              <a:rPr lang="en-US" dirty="0"/>
              <a:t> to show my progress in the language.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5790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02296" y="1287887"/>
            <a:ext cx="4523890" cy="418719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51182" y="1382922"/>
            <a:ext cx="4174735" cy="394195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6733248" y="1097468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77633C-9FD2-49A9-B13F-45CDE5F89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0501" y="1847596"/>
            <a:ext cx="3459760" cy="218639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2800"/>
              <a:t>First website: Photographer portfolio wireframe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2ADB78-9325-411D-898F-A1443D9DB9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9684" y="1501625"/>
            <a:ext cx="4943233" cy="385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58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: Shape 22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4" name="Freeform: Shape 24">
            <a:extLst>
              <a:ext uri="{FF2B5EF4-FFF2-40B4-BE49-F238E27FC236}">
                <a16:creationId xmlns:a16="http://schemas.microsoft.com/office/drawing/2014/main" id="{29BA1798-17F7-4F80-A991-C449074B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5" name="Freeform: Shape 26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6" name="Freeform: Shape 28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7" name="Freeform: Shape 30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8" name="Freeform: Shape 32">
            <a:extLst>
              <a:ext uri="{FF2B5EF4-FFF2-40B4-BE49-F238E27FC236}">
                <a16:creationId xmlns:a16="http://schemas.microsoft.com/office/drawing/2014/main" id="{AA4342DD-7680-4127-930E-CCB5085E3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9" name="Freeform: Shape 34">
            <a:extLst>
              <a:ext uri="{FF2B5EF4-FFF2-40B4-BE49-F238E27FC236}">
                <a16:creationId xmlns:a16="http://schemas.microsoft.com/office/drawing/2014/main" id="{F1FF0434-7F50-41AF-93EE-7466DED91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0" name="Freeform: Shape 36">
            <a:extLst>
              <a:ext uri="{FF2B5EF4-FFF2-40B4-BE49-F238E27FC236}">
                <a16:creationId xmlns:a16="http://schemas.microsoft.com/office/drawing/2014/main" id="{217ADE80-AC1E-4A7D-916F-75AF3D3F3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1" name="Freeform: Shape 38">
            <a:extLst>
              <a:ext uri="{FF2B5EF4-FFF2-40B4-BE49-F238E27FC236}">
                <a16:creationId xmlns:a16="http://schemas.microsoft.com/office/drawing/2014/main" id="{7D8DC9C7-2C47-4A29-8D99-5A642EC4A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62" name="Rectangle 40">
            <a:extLst>
              <a:ext uri="{FF2B5EF4-FFF2-40B4-BE49-F238E27FC236}">
                <a16:creationId xmlns:a16="http://schemas.microsoft.com/office/drawing/2014/main" id="{9E85769A-34B7-4E26-8919-D5FA94CA1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1229C3-E8FC-4C07-9603-510F45D7E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045" y="1346200"/>
            <a:ext cx="5624118" cy="3284538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400">
                <a:solidFill>
                  <a:schemeClr val="tx1">
                    <a:lumMod val="85000"/>
                    <a:lumOff val="15000"/>
                  </a:schemeClr>
                </a:solidFill>
              </a:rPr>
              <a:t>30-DAY JavaScriptChallange</a:t>
            </a:r>
          </a:p>
        </p:txBody>
      </p:sp>
      <p:sp>
        <p:nvSpPr>
          <p:cNvPr id="63" name="Freeform: Shape 42">
            <a:extLst>
              <a:ext uri="{FF2B5EF4-FFF2-40B4-BE49-F238E27FC236}">
                <a16:creationId xmlns:a16="http://schemas.microsoft.com/office/drawing/2014/main" id="{36808283-A1DB-43B4-A966-F9598351A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9884" y="1"/>
            <a:ext cx="4160139" cy="2705499"/>
          </a:xfrm>
          <a:custGeom>
            <a:avLst/>
            <a:gdLst>
              <a:gd name="connsiteX0" fmla="*/ 287297 w 4160139"/>
              <a:gd name="connsiteY0" fmla="*/ 0 h 2705499"/>
              <a:gd name="connsiteX1" fmla="*/ 3995256 w 4160139"/>
              <a:gd name="connsiteY1" fmla="*/ 0 h 2705499"/>
              <a:gd name="connsiteX2" fmla="*/ 4034877 w 4160139"/>
              <a:gd name="connsiteY2" fmla="*/ 103389 h 2705499"/>
              <a:gd name="connsiteX3" fmla="*/ 4160139 w 4160139"/>
              <a:gd name="connsiteY3" fmla="*/ 910537 h 2705499"/>
              <a:gd name="connsiteX4" fmla="*/ 3944007 w 4160139"/>
              <a:gd name="connsiteY4" fmla="*/ 1507609 h 2705499"/>
              <a:gd name="connsiteX5" fmla="*/ 3304097 w 4160139"/>
              <a:gd name="connsiteY5" fmla="*/ 2063570 h 2705499"/>
              <a:gd name="connsiteX6" fmla="*/ 3163402 w 4160139"/>
              <a:gd name="connsiteY6" fmla="*/ 2169920 h 2705499"/>
              <a:gd name="connsiteX7" fmla="*/ 2007312 w 4160139"/>
              <a:gd name="connsiteY7" fmla="*/ 2705499 h 2705499"/>
              <a:gd name="connsiteX8" fmla="*/ 484397 w 4160139"/>
              <a:gd name="connsiteY8" fmla="*/ 1834932 h 2705499"/>
              <a:gd name="connsiteX9" fmla="*/ 322099 w 4160139"/>
              <a:gd name="connsiteY9" fmla="*/ 1612216 h 2705499"/>
              <a:gd name="connsiteX10" fmla="*/ 0 w 4160139"/>
              <a:gd name="connsiteY10" fmla="*/ 910537 h 2705499"/>
              <a:gd name="connsiteX11" fmla="*/ 194617 w 4160139"/>
              <a:gd name="connsiteY11" fmla="*/ 154855 h 2705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60139" h="2705499">
                <a:moveTo>
                  <a:pt x="287297" y="0"/>
                </a:moveTo>
                <a:lnTo>
                  <a:pt x="3995256" y="0"/>
                </a:lnTo>
                <a:lnTo>
                  <a:pt x="4034877" y="103389"/>
                </a:lnTo>
                <a:cubicBezTo>
                  <a:pt x="4117064" y="350002"/>
                  <a:pt x="4160139" y="623018"/>
                  <a:pt x="4160139" y="910537"/>
                </a:cubicBezTo>
                <a:cubicBezTo>
                  <a:pt x="4160139" y="1139959"/>
                  <a:pt x="4093451" y="1324089"/>
                  <a:pt x="3944007" y="1507609"/>
                </a:cubicBezTo>
                <a:cubicBezTo>
                  <a:pt x="3787690" y="1699579"/>
                  <a:pt x="3552811" y="1876392"/>
                  <a:pt x="3304097" y="2063570"/>
                </a:cubicBezTo>
                <a:cubicBezTo>
                  <a:pt x="3258210" y="2098062"/>
                  <a:pt x="3210805" y="2133774"/>
                  <a:pt x="3163402" y="2169920"/>
                </a:cubicBezTo>
                <a:cubicBezTo>
                  <a:pt x="2739085" y="2493411"/>
                  <a:pt x="2429395" y="2705499"/>
                  <a:pt x="2007312" y="2705499"/>
                </a:cubicBezTo>
                <a:cubicBezTo>
                  <a:pt x="1364186" y="2705499"/>
                  <a:pt x="908715" y="2445156"/>
                  <a:pt x="484397" y="1834932"/>
                </a:cubicBezTo>
                <a:cubicBezTo>
                  <a:pt x="428870" y="1755060"/>
                  <a:pt x="374591" y="1682420"/>
                  <a:pt x="322099" y="1612216"/>
                </a:cubicBezTo>
                <a:cubicBezTo>
                  <a:pt x="104539" y="1321127"/>
                  <a:pt x="0" y="1169747"/>
                  <a:pt x="0" y="910537"/>
                </a:cubicBezTo>
                <a:cubicBezTo>
                  <a:pt x="0" y="653156"/>
                  <a:pt x="65526" y="398909"/>
                  <a:pt x="194617" y="15485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4" name="Freeform: Shape 44">
            <a:extLst>
              <a:ext uri="{FF2B5EF4-FFF2-40B4-BE49-F238E27FC236}">
                <a16:creationId xmlns:a16="http://schemas.microsoft.com/office/drawing/2014/main" id="{6B881382-2905-40A6-B674-0F8E1249E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3627" y="1"/>
            <a:ext cx="3932649" cy="2526221"/>
          </a:xfrm>
          <a:custGeom>
            <a:avLst/>
            <a:gdLst>
              <a:gd name="connsiteX0" fmla="*/ 327220 w 3932649"/>
              <a:gd name="connsiteY0" fmla="*/ 0 h 2526221"/>
              <a:gd name="connsiteX1" fmla="*/ 3746109 w 3932649"/>
              <a:gd name="connsiteY1" fmla="*/ 0 h 2526221"/>
              <a:gd name="connsiteX2" fmla="*/ 3749094 w 3932649"/>
              <a:gd name="connsiteY2" fmla="*/ 5803 h 2526221"/>
              <a:gd name="connsiteX3" fmla="*/ 3932649 w 3932649"/>
              <a:gd name="connsiteY3" fmla="*/ 899994 h 2526221"/>
              <a:gd name="connsiteX4" fmla="*/ 3728337 w 3932649"/>
              <a:gd name="connsiteY4" fmla="*/ 1440938 h 2526221"/>
              <a:gd name="connsiteX5" fmla="*/ 3123419 w 3932649"/>
              <a:gd name="connsiteY5" fmla="*/ 1944636 h 2526221"/>
              <a:gd name="connsiteX6" fmla="*/ 2990418 w 3932649"/>
              <a:gd name="connsiteY6" fmla="*/ 2040989 h 2526221"/>
              <a:gd name="connsiteX7" fmla="*/ 1897546 w 3932649"/>
              <a:gd name="connsiteY7" fmla="*/ 2526221 h 2526221"/>
              <a:gd name="connsiteX8" fmla="*/ 457909 w 3932649"/>
              <a:gd name="connsiteY8" fmla="*/ 1737492 h 2526221"/>
              <a:gd name="connsiteX9" fmla="*/ 304485 w 3932649"/>
              <a:gd name="connsiteY9" fmla="*/ 1535712 h 2526221"/>
              <a:gd name="connsiteX10" fmla="*/ 0 w 3932649"/>
              <a:gd name="connsiteY10" fmla="*/ 899994 h 2526221"/>
              <a:gd name="connsiteX11" fmla="*/ 183974 w 3932649"/>
              <a:gd name="connsiteY11" fmla="*/ 215351 h 2526221"/>
              <a:gd name="connsiteX12" fmla="*/ 283080 w 3932649"/>
              <a:gd name="connsiteY12" fmla="*/ 56648 h 252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32649" h="2526221">
                <a:moveTo>
                  <a:pt x="327220" y="0"/>
                </a:moveTo>
                <a:lnTo>
                  <a:pt x="3746109" y="0"/>
                </a:lnTo>
                <a:lnTo>
                  <a:pt x="3749094" y="5803"/>
                </a:lnTo>
                <a:cubicBezTo>
                  <a:pt x="3869026" y="269299"/>
                  <a:pt x="3932649" y="574382"/>
                  <a:pt x="3932649" y="899994"/>
                </a:cubicBezTo>
                <a:cubicBezTo>
                  <a:pt x="3932649" y="1107850"/>
                  <a:pt x="3869608" y="1274671"/>
                  <a:pt x="3728337" y="1440938"/>
                </a:cubicBezTo>
                <a:cubicBezTo>
                  <a:pt x="3580568" y="1614862"/>
                  <a:pt x="3358533" y="1775054"/>
                  <a:pt x="3123419" y="1944636"/>
                </a:cubicBezTo>
                <a:cubicBezTo>
                  <a:pt x="3080041" y="1975886"/>
                  <a:pt x="3035229" y="2008241"/>
                  <a:pt x="2990418" y="2040989"/>
                </a:cubicBezTo>
                <a:cubicBezTo>
                  <a:pt x="2589303" y="2334070"/>
                  <a:pt x="2296549" y="2526221"/>
                  <a:pt x="1897546" y="2526221"/>
                </a:cubicBezTo>
                <a:cubicBezTo>
                  <a:pt x="1289588" y="2526221"/>
                  <a:pt x="859023" y="2290352"/>
                  <a:pt x="457909" y="1737492"/>
                </a:cubicBezTo>
                <a:cubicBezTo>
                  <a:pt x="405418" y="1665129"/>
                  <a:pt x="354108" y="1599316"/>
                  <a:pt x="304485" y="1535712"/>
                </a:cubicBezTo>
                <a:cubicBezTo>
                  <a:pt x="98822" y="1271987"/>
                  <a:pt x="0" y="1134838"/>
                  <a:pt x="0" y="899994"/>
                </a:cubicBezTo>
                <a:cubicBezTo>
                  <a:pt x="0" y="666809"/>
                  <a:pt x="61943" y="436462"/>
                  <a:pt x="183974" y="215351"/>
                </a:cubicBezTo>
                <a:cubicBezTo>
                  <a:pt x="213828" y="161276"/>
                  <a:pt x="246888" y="108345"/>
                  <a:pt x="283080" y="56648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25894F-41C7-4AFC-9743-4450011750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24" r="16526" b="2"/>
          <a:stretch/>
        </p:blipFill>
        <p:spPr>
          <a:xfrm>
            <a:off x="1839747" y="3"/>
            <a:ext cx="3440421" cy="2402343"/>
          </a:xfrm>
          <a:custGeom>
            <a:avLst/>
            <a:gdLst/>
            <a:ahLst/>
            <a:cxnLst/>
            <a:rect l="l" t="t" r="r" b="b"/>
            <a:pathLst>
              <a:path w="3440421" h="2402343">
                <a:moveTo>
                  <a:pt x="379897" y="0"/>
                </a:moveTo>
                <a:lnTo>
                  <a:pt x="3218884" y="0"/>
                </a:lnTo>
                <a:lnTo>
                  <a:pt x="3279840" y="122543"/>
                </a:lnTo>
                <a:cubicBezTo>
                  <a:pt x="3384762" y="360883"/>
                  <a:pt x="3440421" y="636841"/>
                  <a:pt x="3440421" y="931368"/>
                </a:cubicBezTo>
                <a:cubicBezTo>
                  <a:pt x="3440421" y="1119380"/>
                  <a:pt x="3385271" y="1270275"/>
                  <a:pt x="3261683" y="1420669"/>
                </a:cubicBezTo>
                <a:cubicBezTo>
                  <a:pt x="3132407" y="1577990"/>
                  <a:pt x="2938164" y="1722889"/>
                  <a:pt x="2732478" y="1876281"/>
                </a:cubicBezTo>
                <a:cubicBezTo>
                  <a:pt x="2694529" y="1904547"/>
                  <a:pt x="2655326" y="1933813"/>
                  <a:pt x="2616125" y="1963435"/>
                </a:cubicBezTo>
                <a:cubicBezTo>
                  <a:pt x="2265215" y="2228536"/>
                  <a:pt x="2009103" y="2402343"/>
                  <a:pt x="1660040" y="2402343"/>
                </a:cubicBezTo>
                <a:cubicBezTo>
                  <a:pt x="1128177" y="2402343"/>
                  <a:pt x="751504" y="2188992"/>
                  <a:pt x="400595" y="1688912"/>
                </a:cubicBezTo>
                <a:cubicBezTo>
                  <a:pt x="354674" y="1623457"/>
                  <a:pt x="309786" y="1563928"/>
                  <a:pt x="266375" y="1506395"/>
                </a:cubicBezTo>
                <a:cubicBezTo>
                  <a:pt x="86453" y="1267847"/>
                  <a:pt x="0" y="1143791"/>
                  <a:pt x="0" y="931368"/>
                </a:cubicBezTo>
                <a:cubicBezTo>
                  <a:pt x="0" y="720444"/>
                  <a:pt x="54190" y="512088"/>
                  <a:pt x="160947" y="312085"/>
                </a:cubicBezTo>
                <a:cubicBezTo>
                  <a:pt x="213181" y="214260"/>
                  <a:pt x="276637" y="120576"/>
                  <a:pt x="350789" y="31674"/>
                </a:cubicBezTo>
                <a:close/>
              </a:path>
            </a:pathLst>
          </a:custGeom>
        </p:spPr>
      </p:pic>
      <p:sp>
        <p:nvSpPr>
          <p:cNvPr id="65" name="Freeform: Shape 46">
            <a:extLst>
              <a:ext uri="{FF2B5EF4-FFF2-40B4-BE49-F238E27FC236}">
                <a16:creationId xmlns:a16="http://schemas.microsoft.com/office/drawing/2014/main" id="{F5631074-8AE6-4D14-80C0-3068E1D44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6" y="3018886"/>
            <a:ext cx="5253985" cy="3839114"/>
          </a:xfrm>
          <a:custGeom>
            <a:avLst/>
            <a:gdLst>
              <a:gd name="connsiteX0" fmla="*/ 2652764 w 5253985"/>
              <a:gd name="connsiteY0" fmla="*/ 0 h 3839114"/>
              <a:gd name="connsiteX1" fmla="*/ 3746786 w 5253985"/>
              <a:gd name="connsiteY1" fmla="*/ 229373 h 3839114"/>
              <a:gd name="connsiteX2" fmla="*/ 4544690 w 5253985"/>
              <a:gd name="connsiteY2" fmla="*/ 848244 h 3839114"/>
              <a:gd name="connsiteX3" fmla="*/ 5253985 w 5253985"/>
              <a:gd name="connsiteY3" fmla="*/ 3040325 h 3839114"/>
              <a:gd name="connsiteX4" fmla="*/ 5014333 w 5253985"/>
              <a:gd name="connsiteY4" fmla="*/ 3835527 h 3839114"/>
              <a:gd name="connsiteX5" fmla="*/ 5011695 w 5253985"/>
              <a:gd name="connsiteY5" fmla="*/ 3839114 h 3839114"/>
              <a:gd name="connsiteX6" fmla="*/ 0 w 5253985"/>
              <a:gd name="connsiteY6" fmla="*/ 3839114 h 3839114"/>
              <a:gd name="connsiteX7" fmla="*/ 0 w 5253985"/>
              <a:gd name="connsiteY7" fmla="*/ 1152678 h 3839114"/>
              <a:gd name="connsiteX8" fmla="*/ 3216 w 5253985"/>
              <a:gd name="connsiteY8" fmla="*/ 1149041 h 3839114"/>
              <a:gd name="connsiteX9" fmla="*/ 241558 w 5253985"/>
              <a:gd name="connsiteY9" fmla="*/ 924832 h 3839114"/>
              <a:gd name="connsiteX10" fmla="*/ 1375905 w 5253985"/>
              <a:gd name="connsiteY10" fmla="*/ 246814 h 3839114"/>
              <a:gd name="connsiteX11" fmla="*/ 2652764 w 5253985"/>
              <a:gd name="connsiteY11" fmla="*/ 0 h 3839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53985" h="3839114">
                <a:moveTo>
                  <a:pt x="2652764" y="0"/>
                </a:moveTo>
                <a:cubicBezTo>
                  <a:pt x="3052630" y="0"/>
                  <a:pt x="3420654" y="77244"/>
                  <a:pt x="3746786" y="229373"/>
                </a:cubicBezTo>
                <a:cubicBezTo>
                  <a:pt x="4052428" y="372058"/>
                  <a:pt x="4320877" y="580316"/>
                  <a:pt x="4544690" y="848244"/>
                </a:cubicBezTo>
                <a:cubicBezTo>
                  <a:pt x="5002112" y="1396033"/>
                  <a:pt x="5253985" y="2174508"/>
                  <a:pt x="5253985" y="3040325"/>
                </a:cubicBezTo>
                <a:cubicBezTo>
                  <a:pt x="5253985" y="3342582"/>
                  <a:pt x="5179347" y="3592625"/>
                  <a:pt x="5014333" y="3835527"/>
                </a:cubicBezTo>
                <a:lnTo>
                  <a:pt x="5011695" y="3839114"/>
                </a:lnTo>
                <a:lnTo>
                  <a:pt x="0" y="3839114"/>
                </a:lnTo>
                <a:lnTo>
                  <a:pt x="0" y="1152678"/>
                </a:lnTo>
                <a:lnTo>
                  <a:pt x="3216" y="1149041"/>
                </a:lnTo>
                <a:cubicBezTo>
                  <a:pt x="78091" y="1071911"/>
                  <a:pt x="157577" y="997126"/>
                  <a:pt x="241558" y="924832"/>
                </a:cubicBezTo>
                <a:cubicBezTo>
                  <a:pt x="571735" y="640510"/>
                  <a:pt x="963900" y="406025"/>
                  <a:pt x="1375905" y="246814"/>
                </a:cubicBezTo>
                <a:cubicBezTo>
                  <a:pt x="1799001" y="83016"/>
                  <a:pt x="2228753" y="0"/>
                  <a:pt x="2652764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6" name="Freeform: Shape 48">
            <a:extLst>
              <a:ext uri="{FF2B5EF4-FFF2-40B4-BE49-F238E27FC236}">
                <a16:creationId xmlns:a16="http://schemas.microsoft.com/office/drawing/2014/main" id="{58E7DDC4-E7EF-41AA-BF97-1D1A65273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2896807"/>
            <a:ext cx="5496741" cy="3961193"/>
          </a:xfrm>
          <a:custGeom>
            <a:avLst/>
            <a:gdLst>
              <a:gd name="connsiteX0" fmla="*/ 2687984 w 5496741"/>
              <a:gd name="connsiteY0" fmla="*/ 0 h 3961193"/>
              <a:gd name="connsiteX1" fmla="*/ 3869291 w 5496741"/>
              <a:gd name="connsiteY1" fmla="*/ 241782 h 3961193"/>
              <a:gd name="connsiteX2" fmla="*/ 4730855 w 5496741"/>
              <a:gd name="connsiteY2" fmla="*/ 894134 h 3961193"/>
              <a:gd name="connsiteX3" fmla="*/ 5496741 w 5496741"/>
              <a:gd name="connsiteY3" fmla="*/ 3204808 h 3961193"/>
              <a:gd name="connsiteX4" fmla="*/ 5308405 w 5496741"/>
              <a:gd name="connsiteY4" fmla="*/ 3932698 h 3961193"/>
              <a:gd name="connsiteX5" fmla="*/ 5290213 w 5496741"/>
              <a:gd name="connsiteY5" fmla="*/ 3961193 h 3961193"/>
              <a:gd name="connsiteX6" fmla="*/ 0 w 5496741"/>
              <a:gd name="connsiteY6" fmla="*/ 3961193 h 3961193"/>
              <a:gd name="connsiteX7" fmla="*/ 0 w 5496741"/>
              <a:gd name="connsiteY7" fmla="*/ 1052376 h 3961193"/>
              <a:gd name="connsiteX8" fmla="*/ 84403 w 5496741"/>
              <a:gd name="connsiteY8" fmla="*/ 974866 h 3961193"/>
              <a:gd name="connsiteX9" fmla="*/ 1309253 w 5496741"/>
              <a:gd name="connsiteY9" fmla="*/ 260167 h 3961193"/>
              <a:gd name="connsiteX10" fmla="*/ 2687984 w 5496741"/>
              <a:gd name="connsiteY10" fmla="*/ 0 h 3961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96741" h="3961193">
                <a:moveTo>
                  <a:pt x="2687984" y="0"/>
                </a:moveTo>
                <a:cubicBezTo>
                  <a:pt x="3119754" y="0"/>
                  <a:pt x="3517139" y="81423"/>
                  <a:pt x="3869291" y="241782"/>
                </a:cubicBezTo>
                <a:cubicBezTo>
                  <a:pt x="4199319" y="392186"/>
                  <a:pt x="4489185" y="611711"/>
                  <a:pt x="4730855" y="894134"/>
                </a:cubicBezTo>
                <a:cubicBezTo>
                  <a:pt x="5224771" y="1471559"/>
                  <a:pt x="5496741" y="2292150"/>
                  <a:pt x="5496741" y="3204808"/>
                </a:cubicBezTo>
                <a:cubicBezTo>
                  <a:pt x="5496741" y="3477901"/>
                  <a:pt x="5437529" y="3710558"/>
                  <a:pt x="5308405" y="3932698"/>
                </a:cubicBezTo>
                <a:lnTo>
                  <a:pt x="5290213" y="3961193"/>
                </a:lnTo>
                <a:lnTo>
                  <a:pt x="0" y="3961193"/>
                </a:lnTo>
                <a:lnTo>
                  <a:pt x="0" y="1052376"/>
                </a:lnTo>
                <a:lnTo>
                  <a:pt x="84403" y="974866"/>
                </a:lnTo>
                <a:cubicBezTo>
                  <a:pt x="440924" y="675162"/>
                  <a:pt x="864377" y="427991"/>
                  <a:pt x="1309253" y="260167"/>
                </a:cubicBezTo>
                <a:cubicBezTo>
                  <a:pt x="1766105" y="87507"/>
                  <a:pt x="2230145" y="0"/>
                  <a:pt x="2687984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7" name="Freeform: Shape 50">
            <a:extLst>
              <a:ext uri="{FF2B5EF4-FFF2-40B4-BE49-F238E27FC236}">
                <a16:creationId xmlns:a16="http://schemas.microsoft.com/office/drawing/2014/main" id="{D9CC255C-0586-4E56-B44A-BB42BFD8A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2764456"/>
            <a:ext cx="5719379" cy="4093544"/>
          </a:xfrm>
          <a:custGeom>
            <a:avLst/>
            <a:gdLst>
              <a:gd name="connsiteX0" fmla="*/ 2598837 w 5719379"/>
              <a:gd name="connsiteY0" fmla="*/ 0 h 4093544"/>
              <a:gd name="connsiteX1" fmla="*/ 3911275 w 5719379"/>
              <a:gd name="connsiteY1" fmla="*/ 254318 h 4093544"/>
              <a:gd name="connsiteX2" fmla="*/ 4868477 w 5719379"/>
              <a:gd name="connsiteY2" fmla="*/ 940493 h 4093544"/>
              <a:gd name="connsiteX3" fmla="*/ 5719379 w 5719379"/>
              <a:gd name="connsiteY3" fmla="*/ 3370969 h 4093544"/>
              <a:gd name="connsiteX4" fmla="*/ 5575448 w 5719379"/>
              <a:gd name="connsiteY4" fmla="*/ 4018702 h 4093544"/>
              <a:gd name="connsiteX5" fmla="*/ 5533988 w 5719379"/>
              <a:gd name="connsiteY5" fmla="*/ 4093544 h 4093544"/>
              <a:gd name="connsiteX6" fmla="*/ 0 w 5719379"/>
              <a:gd name="connsiteY6" fmla="*/ 4093544 h 4093544"/>
              <a:gd name="connsiteX7" fmla="*/ 0 w 5719379"/>
              <a:gd name="connsiteY7" fmla="*/ 811758 h 4093544"/>
              <a:gd name="connsiteX8" fmla="*/ 16471 w 5719379"/>
              <a:gd name="connsiteY8" fmla="*/ 799779 h 4093544"/>
              <a:gd name="connsiteX9" fmla="*/ 1067060 w 5719379"/>
              <a:gd name="connsiteY9" fmla="*/ 273655 h 4093544"/>
              <a:gd name="connsiteX10" fmla="*/ 2598837 w 5719379"/>
              <a:gd name="connsiteY10" fmla="*/ 0 h 4093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19379" h="4093544">
                <a:moveTo>
                  <a:pt x="2598837" y="0"/>
                </a:moveTo>
                <a:cubicBezTo>
                  <a:pt x="3078535" y="0"/>
                  <a:pt x="3520032" y="85645"/>
                  <a:pt x="3911275" y="254318"/>
                </a:cubicBezTo>
                <a:cubicBezTo>
                  <a:pt x="4277938" y="412520"/>
                  <a:pt x="4599980" y="643426"/>
                  <a:pt x="4868477" y="940493"/>
                </a:cubicBezTo>
                <a:cubicBezTo>
                  <a:pt x="5417220" y="1547855"/>
                  <a:pt x="5719379" y="2410992"/>
                  <a:pt x="5719379" y="3370969"/>
                </a:cubicBezTo>
                <a:cubicBezTo>
                  <a:pt x="5719379" y="3610346"/>
                  <a:pt x="5673695" y="3820187"/>
                  <a:pt x="5575448" y="4018702"/>
                </a:cubicBezTo>
                <a:lnTo>
                  <a:pt x="5533988" y="4093544"/>
                </a:lnTo>
                <a:lnTo>
                  <a:pt x="0" y="4093544"/>
                </a:lnTo>
                <a:lnTo>
                  <a:pt x="0" y="811758"/>
                </a:lnTo>
                <a:lnTo>
                  <a:pt x="16471" y="799779"/>
                </a:lnTo>
                <a:cubicBezTo>
                  <a:pt x="339059" y="585391"/>
                  <a:pt x="696365" y="406049"/>
                  <a:pt x="1067060" y="273655"/>
                </a:cubicBezTo>
                <a:cubicBezTo>
                  <a:pt x="1574625" y="92045"/>
                  <a:pt x="2090175" y="0"/>
                  <a:pt x="2598837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A25C6B-60BF-41F8-98DF-373AA62713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65" r="18930" b="1"/>
          <a:stretch/>
        </p:blipFill>
        <p:spPr>
          <a:xfrm>
            <a:off x="151" y="3200016"/>
            <a:ext cx="4967392" cy="3657982"/>
          </a:xfrm>
          <a:custGeom>
            <a:avLst/>
            <a:gdLst/>
            <a:ahLst/>
            <a:cxnLst/>
            <a:rect l="l" t="t" r="r" b="b"/>
            <a:pathLst>
              <a:path w="4967392" h="3657982">
                <a:moveTo>
                  <a:pt x="2611465" y="0"/>
                </a:moveTo>
                <a:cubicBezTo>
                  <a:pt x="2973626" y="0"/>
                  <a:pt x="3306944" y="71395"/>
                  <a:pt x="3602322" y="212004"/>
                </a:cubicBezTo>
                <a:cubicBezTo>
                  <a:pt x="3879142" y="343883"/>
                  <a:pt x="4122277" y="536370"/>
                  <a:pt x="4324984" y="784010"/>
                </a:cubicBezTo>
                <a:cubicBezTo>
                  <a:pt x="4739271" y="1290317"/>
                  <a:pt x="4967392" y="2009841"/>
                  <a:pt x="4967392" y="2810095"/>
                </a:cubicBezTo>
                <a:cubicBezTo>
                  <a:pt x="4967392" y="3129372"/>
                  <a:pt x="4879100" y="3385618"/>
                  <a:pt x="4681235" y="3641013"/>
                </a:cubicBezTo>
                <a:lnTo>
                  <a:pt x="4666298" y="3657982"/>
                </a:lnTo>
                <a:lnTo>
                  <a:pt x="0" y="3657982"/>
                </a:lnTo>
                <a:lnTo>
                  <a:pt x="0" y="1311761"/>
                </a:lnTo>
                <a:lnTo>
                  <a:pt x="20961" y="1282259"/>
                </a:lnTo>
                <a:cubicBezTo>
                  <a:pt x="139676" y="1131288"/>
                  <a:pt x="275515" y="988438"/>
                  <a:pt x="427636" y="854799"/>
                </a:cubicBezTo>
                <a:cubicBezTo>
                  <a:pt x="726679" y="592007"/>
                  <a:pt x="1081863" y="375279"/>
                  <a:pt x="1455015" y="228124"/>
                </a:cubicBezTo>
                <a:cubicBezTo>
                  <a:pt x="1838214" y="76730"/>
                  <a:pt x="2227440" y="0"/>
                  <a:pt x="261146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06406518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LightSeedRightStep">
      <a:dk1>
        <a:srgbClr val="000000"/>
      </a:dk1>
      <a:lt1>
        <a:srgbClr val="FFFFFF"/>
      </a:lt1>
      <a:dk2>
        <a:srgbClr val="412524"/>
      </a:dk2>
      <a:lt2>
        <a:srgbClr val="E2E8E8"/>
      </a:lt2>
      <a:accent1>
        <a:srgbClr val="C69796"/>
      </a:accent1>
      <a:accent2>
        <a:srgbClr val="BA997F"/>
      </a:accent2>
      <a:accent3>
        <a:srgbClr val="AAA481"/>
      </a:accent3>
      <a:accent4>
        <a:srgbClr val="9BAA74"/>
      </a:accent4>
      <a:accent5>
        <a:srgbClr val="8FAC82"/>
      </a:accent5>
      <a:accent6>
        <a:srgbClr val="78B07E"/>
      </a:accent6>
      <a:hlink>
        <a:srgbClr val="568D8E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</Words>
  <Application>Microsoft Office PowerPoint</Application>
  <PresentationFormat>Widescreen</PresentationFormat>
  <Paragraphs>11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Meiryo</vt:lpstr>
      <vt:lpstr>Arial</vt:lpstr>
      <vt:lpstr>Corbel</vt:lpstr>
      <vt:lpstr>SketchLinesVTI</vt:lpstr>
      <vt:lpstr>Progress Showcase A</vt:lpstr>
      <vt:lpstr>Intro</vt:lpstr>
      <vt:lpstr>Reflection</vt:lpstr>
      <vt:lpstr>First website: Photographer portfolio wireframe</vt:lpstr>
      <vt:lpstr>30-DAY JavaScriptChallange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Showcase A</dc:title>
  <dc:creator>Chiş,Andreea A.M.</dc:creator>
  <cp:lastModifiedBy>Chiş,Andreea A.M.</cp:lastModifiedBy>
  <cp:revision>2</cp:revision>
  <dcterms:created xsi:type="dcterms:W3CDTF">2021-03-17T09:13:37Z</dcterms:created>
  <dcterms:modified xsi:type="dcterms:W3CDTF">2021-03-17T09:23:43Z</dcterms:modified>
</cp:coreProperties>
</file>